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99D0067-AAFC-47E6-A5F4-DC3DF69571E2}" type="datetimeFigureOut">
              <a:rPr lang="en-US" smtClean="0"/>
              <a:t>4/17/2014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9D0067-AAFC-47E6-A5F4-DC3DF69571E2}" type="datetimeFigureOut">
              <a:rPr lang="en-US" smtClean="0"/>
              <a:t>4/17/2014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9D0067-AAFC-47E6-A5F4-DC3DF69571E2}" type="datetimeFigureOut">
              <a:rPr lang="en-US" smtClean="0"/>
              <a:t>4/17/2014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9D0067-AAFC-47E6-A5F4-DC3DF69571E2}" type="datetimeFigureOut">
              <a:rPr lang="en-US" smtClean="0"/>
              <a:t>4/17/2014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D0067-AAFC-47E6-A5F4-DC3DF69571E2}" type="datetimeFigureOut">
              <a:rPr lang="en-US" smtClean="0"/>
              <a:t>4/17/2014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99D0067-AAFC-47E6-A5F4-DC3DF69571E2}" type="datetimeFigureOut">
              <a:rPr lang="en-US" smtClean="0"/>
              <a:t>4/17/2014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99D0067-AAFC-47E6-A5F4-DC3DF69571E2}" type="datetimeFigureOut">
              <a:rPr lang="en-US" smtClean="0"/>
              <a:t>4/17/2014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99D0067-AAFC-47E6-A5F4-DC3DF69571E2}" type="datetimeFigureOut">
              <a:rPr lang="en-US" smtClean="0"/>
              <a:t>4/17/2014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D0067-AAFC-47E6-A5F4-DC3DF69571E2}" type="datetimeFigureOut">
              <a:rPr lang="en-US" smtClean="0"/>
              <a:t>4/17/2014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D0067-AAFC-47E6-A5F4-DC3DF69571E2}" type="datetimeFigureOut">
              <a:rPr lang="en-US" smtClean="0"/>
              <a:t>4/17/2014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D0067-AAFC-47E6-A5F4-DC3DF69571E2}" type="datetimeFigureOut">
              <a:rPr lang="en-US" smtClean="0"/>
              <a:t>4/17/2014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94819F-CFA0-47A5-BC76-8E925EC1958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D0067-AAFC-47E6-A5F4-DC3DF69571E2}" type="datetimeFigureOut">
              <a:rPr lang="en-US" smtClean="0"/>
              <a:t>4/17/2014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4819F-CFA0-47A5-BC76-8E925EC1958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1470025"/>
          </a:xfrm>
        </p:spPr>
        <p:txBody>
          <a:bodyPr/>
          <a:lstStyle/>
          <a:p>
            <a:r>
              <a:rPr lang="en-US" dirty="0" smtClean="0"/>
              <a:t>NALANI MALANI</a:t>
            </a:r>
            <a:endParaRPr lang="en-IN" dirty="0"/>
          </a:p>
        </p:txBody>
      </p:sp>
      <p:sp>
        <p:nvSpPr>
          <p:cNvPr id="3" name="Subtitle 2"/>
          <p:cNvSpPr>
            <a:spLocks noGrp="1"/>
          </p:cNvSpPr>
          <p:nvPr>
            <p:ph type="subTitle" idx="1"/>
          </p:nvPr>
        </p:nvSpPr>
        <p:spPr>
          <a:xfrm>
            <a:off x="1371600" y="1571612"/>
            <a:ext cx="6400800" cy="4067188"/>
          </a:xfrm>
        </p:spPr>
        <p:txBody>
          <a:bodyPr/>
          <a:lstStyle/>
          <a:p>
            <a:endParaRPr lang="en-IN" dirty="0"/>
          </a:p>
        </p:txBody>
      </p:sp>
      <p:pic>
        <p:nvPicPr>
          <p:cNvPr id="5" name="Picture 4" descr="artworks-of-nalini-malani.jpg"/>
          <p:cNvPicPr>
            <a:picLocks noChangeAspect="1"/>
          </p:cNvPicPr>
          <p:nvPr/>
        </p:nvPicPr>
        <p:blipFill>
          <a:blip r:embed="rId2"/>
          <a:stretch>
            <a:fillRect/>
          </a:stretch>
        </p:blipFill>
        <p:spPr>
          <a:xfrm>
            <a:off x="2000232" y="1643050"/>
            <a:ext cx="4762500" cy="35861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NALANI MALANI</a:t>
            </a:r>
            <a:endParaRPr lang="en-IN" dirty="0"/>
          </a:p>
        </p:txBody>
      </p:sp>
      <p:sp>
        <p:nvSpPr>
          <p:cNvPr id="3" name="Content Placeholder 2"/>
          <p:cNvSpPr>
            <a:spLocks noGrp="1"/>
          </p:cNvSpPr>
          <p:nvPr>
            <p:ph idx="1"/>
          </p:nvPr>
        </p:nvSpPr>
        <p:spPr/>
        <p:txBody>
          <a:bodyPr/>
          <a:lstStyle/>
          <a:p>
            <a:r>
              <a:rPr lang="en-IN" i="1" dirty="0" err="1"/>
              <a:t>Nalini</a:t>
            </a:r>
            <a:r>
              <a:rPr lang="en-IN" i="1" dirty="0"/>
              <a:t> </a:t>
            </a:r>
            <a:r>
              <a:rPr lang="en-IN" i="1" dirty="0" err="1"/>
              <a:t>Malani</a:t>
            </a:r>
            <a:r>
              <a:rPr lang="en-IN" i="1" dirty="0"/>
              <a:t> began experimenting with video art at a point when it was an obscure art form in India. Her inspirations are personal, as well as historical and cultural. She incorporates paintings, videos, installation, and wall art to provide various layers to cultural conflicts and resistance through her art works.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a:t>
            </a:r>
            <a:endParaRPr lang="en-IN" dirty="0"/>
          </a:p>
        </p:txBody>
      </p:sp>
      <p:sp>
        <p:nvSpPr>
          <p:cNvPr id="3" name="Content Placeholder 2"/>
          <p:cNvSpPr>
            <a:spLocks noGrp="1"/>
          </p:cNvSpPr>
          <p:nvPr>
            <p:ph idx="1"/>
          </p:nvPr>
        </p:nvSpPr>
        <p:spPr/>
        <p:txBody>
          <a:bodyPr/>
          <a:lstStyle/>
          <a:p>
            <a:r>
              <a:rPr lang="en-IN" dirty="0"/>
              <a:t>influenced by her experiences as a refugee of the Partition of </a:t>
            </a:r>
            <a:r>
              <a:rPr lang="en-IN" dirty="0" smtClean="0"/>
              <a:t>India</a:t>
            </a:r>
          </a:p>
          <a:p>
            <a:r>
              <a:rPr lang="en-IN" dirty="0"/>
              <a:t> She places inherited iconographies and cherished cultural stereotypes under pressure.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paintings</a:t>
            </a:r>
            <a:endParaRPr lang="en-IN" dirty="0"/>
          </a:p>
        </p:txBody>
      </p:sp>
      <p:sp>
        <p:nvSpPr>
          <p:cNvPr id="3" name="Content Placeholder 2"/>
          <p:cNvSpPr>
            <a:spLocks noGrp="1"/>
          </p:cNvSpPr>
          <p:nvPr>
            <p:ph idx="1"/>
          </p:nvPr>
        </p:nvSpPr>
        <p:spPr>
          <a:xfrm>
            <a:off x="457200" y="1357298"/>
            <a:ext cx="8186766" cy="4768865"/>
          </a:xfrm>
        </p:spPr>
        <p:txBody>
          <a:bodyPr/>
          <a:lstStyle/>
          <a:p>
            <a:pPr>
              <a:buNone/>
            </a:pPr>
            <a:r>
              <a:rPr lang="en-IN" dirty="0"/>
              <a:t/>
            </a:r>
            <a:br>
              <a:rPr lang="en-IN" dirty="0"/>
            </a:br>
            <a:r>
              <a:rPr lang="en-IN" sz="1400" dirty="0"/>
              <a:t>Cassandra</a:t>
            </a:r>
            <a:br>
              <a:rPr lang="en-IN" sz="1400" dirty="0"/>
            </a:br>
            <a:r>
              <a:rPr lang="en-IN" sz="1400" dirty="0"/>
              <a:t>30 panel </a:t>
            </a:r>
            <a:r>
              <a:rPr lang="en-IN" sz="1400" dirty="0" err="1"/>
              <a:t>polytych</a:t>
            </a:r>
            <a:r>
              <a:rPr lang="en-IN" sz="1400" dirty="0"/>
              <a:t>, acrylic, ink and enamel reverse painting on acrylic sheet, 227.5 x 396 cm, </a:t>
            </a:r>
            <a:r>
              <a:rPr lang="en-IN" sz="1400" dirty="0" smtClean="0"/>
              <a:t>2009</a:t>
            </a:r>
            <a:endParaRPr lang="en-IN" sz="1400" dirty="0"/>
          </a:p>
        </p:txBody>
      </p:sp>
      <p:pic>
        <p:nvPicPr>
          <p:cNvPr id="4" name="Picture 3" descr="CA-Cassandra-painting1.jpg"/>
          <p:cNvPicPr>
            <a:picLocks noChangeAspect="1"/>
          </p:cNvPicPr>
          <p:nvPr/>
        </p:nvPicPr>
        <p:blipFill>
          <a:blip r:embed="rId2"/>
          <a:stretch>
            <a:fillRect/>
          </a:stretch>
        </p:blipFill>
        <p:spPr>
          <a:xfrm>
            <a:off x="857224" y="2786058"/>
            <a:ext cx="6610350" cy="39243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368280"/>
          </a:xfrm>
        </p:spPr>
        <p:txBody>
          <a:bodyPr>
            <a:normAutofit fontScale="90000"/>
          </a:bodyPr>
          <a:lstStyle/>
          <a:p>
            <a:endParaRPr lang="en-IN" dirty="0"/>
          </a:p>
        </p:txBody>
      </p:sp>
      <p:sp>
        <p:nvSpPr>
          <p:cNvPr id="3" name="Content Placeholder 2"/>
          <p:cNvSpPr>
            <a:spLocks noGrp="1"/>
          </p:cNvSpPr>
          <p:nvPr>
            <p:ph idx="1"/>
          </p:nvPr>
        </p:nvSpPr>
        <p:spPr>
          <a:xfrm>
            <a:off x="457200" y="857232"/>
            <a:ext cx="8229600" cy="5268931"/>
          </a:xfrm>
        </p:spPr>
        <p:txBody>
          <a:bodyPr/>
          <a:lstStyle/>
          <a:p>
            <a:r>
              <a:rPr lang="en-IN" dirty="0"/>
              <a:t>Listening to the Shades 7</a:t>
            </a:r>
            <a:r>
              <a:rPr lang="en-IN" dirty="0" smtClean="0"/>
              <a:t/>
            </a:r>
            <a:br>
              <a:rPr lang="en-IN" dirty="0" smtClean="0"/>
            </a:br>
            <a:r>
              <a:rPr lang="en-IN" dirty="0"/>
              <a:t>Acrylic, ink and enamel reverse painting on acrylic sheet, </a:t>
            </a:r>
            <a:r>
              <a:rPr lang="en-IN" dirty="0" smtClean="0"/>
              <a:t>2008</a:t>
            </a:r>
          </a:p>
          <a:p>
            <a:endParaRPr lang="en-IN" dirty="0"/>
          </a:p>
        </p:txBody>
      </p:sp>
      <p:pic>
        <p:nvPicPr>
          <p:cNvPr id="4" name="Picture 3" descr="DA-Listening-to-the-Shades1.jpg"/>
          <p:cNvPicPr>
            <a:picLocks noChangeAspect="1"/>
          </p:cNvPicPr>
          <p:nvPr/>
        </p:nvPicPr>
        <p:blipFill>
          <a:blip r:embed="rId2"/>
          <a:stretch>
            <a:fillRect/>
          </a:stretch>
        </p:blipFill>
        <p:spPr>
          <a:xfrm>
            <a:off x="1214414" y="2357430"/>
            <a:ext cx="5786478" cy="40772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IN" dirty="0"/>
          </a:p>
        </p:txBody>
      </p:sp>
      <p:sp>
        <p:nvSpPr>
          <p:cNvPr id="3" name="Content Placeholder 2"/>
          <p:cNvSpPr>
            <a:spLocks noGrp="1"/>
          </p:cNvSpPr>
          <p:nvPr>
            <p:ph idx="1"/>
          </p:nvPr>
        </p:nvSpPr>
        <p:spPr/>
        <p:txBody>
          <a:bodyPr/>
          <a:lstStyle/>
          <a:p>
            <a:r>
              <a:rPr lang="en-IN" dirty="0" err="1" smtClean="0"/>
              <a:t>http://www.nalinimalani.com/video.htm</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installations</a:t>
            </a:r>
            <a:endParaRPr lang="en-IN" dirty="0"/>
          </a:p>
        </p:txBody>
      </p:sp>
      <p:pic>
        <p:nvPicPr>
          <p:cNvPr id="4" name="Content Placeholder 3" descr="job_in_1.jpg"/>
          <p:cNvPicPr>
            <a:picLocks noGrp="1" noChangeAspect="1"/>
          </p:cNvPicPr>
          <p:nvPr>
            <p:ph idx="1"/>
          </p:nvPr>
        </p:nvPicPr>
        <p:blipFill>
          <a:blip r:embed="rId2"/>
          <a:stretch>
            <a:fillRect/>
          </a:stretch>
        </p:blipFill>
        <p:spPr>
          <a:xfrm>
            <a:off x="1752600" y="1791494"/>
            <a:ext cx="5638800" cy="4143375"/>
          </a:xfrm>
        </p:spPr>
      </p:pic>
      <p:graphicFrame>
        <p:nvGraphicFramePr>
          <p:cNvPr id="5" name="Table 4"/>
          <p:cNvGraphicFramePr>
            <a:graphicFrameLocks noGrp="1"/>
          </p:cNvGraphicFramePr>
          <p:nvPr/>
        </p:nvGraphicFramePr>
        <p:xfrm>
          <a:off x="1643042" y="6025797"/>
          <a:ext cx="6096000" cy="832203"/>
        </p:xfrm>
        <a:graphic>
          <a:graphicData uri="http://schemas.openxmlformats.org/drawingml/2006/table">
            <a:tbl>
              <a:tblPr/>
              <a:tblGrid>
                <a:gridCol w="6096000"/>
              </a:tblGrid>
              <a:tr h="832203">
                <a:tc>
                  <a:txBody>
                    <a:bodyPr/>
                    <a:lstStyle/>
                    <a:p>
                      <a:r>
                        <a:rPr lang="en-IN" sz="1600" b="0" i="0" dirty="0">
                          <a:solidFill>
                            <a:srgbClr val="666666"/>
                          </a:solidFill>
                          <a:latin typeface="Verdana"/>
                        </a:rPr>
                        <a:t/>
                      </a:r>
                      <a:br>
                        <a:rPr lang="en-IN" sz="1600" b="0" i="0" dirty="0">
                          <a:solidFill>
                            <a:srgbClr val="666666"/>
                          </a:solidFill>
                          <a:latin typeface="Verdana"/>
                        </a:rPr>
                      </a:br>
                      <a:r>
                        <a:rPr lang="en-IN" sz="1600" b="0" i="0" dirty="0">
                          <a:solidFill>
                            <a:srgbClr val="666666"/>
                          </a:solidFill>
                          <a:latin typeface="Verdana"/>
                        </a:rPr>
                        <a:t>The Job / </a:t>
                      </a:r>
                      <a:r>
                        <a:rPr lang="en-IN" sz="1600" b="0" i="0" dirty="0" err="1">
                          <a:solidFill>
                            <a:srgbClr val="666666"/>
                          </a:solidFill>
                          <a:latin typeface="Verdana"/>
                        </a:rPr>
                        <a:t>Naukari</a:t>
                      </a:r>
                      <a:r>
                        <a:rPr lang="en-IN" sz="1600" b="1" dirty="0">
                          <a:solidFill>
                            <a:srgbClr val="666666"/>
                          </a:solidFill>
                          <a:latin typeface="Verdana"/>
                        </a:rPr>
                        <a:t> </a:t>
                      </a:r>
                      <a:br>
                        <a:rPr lang="en-IN" sz="1600" b="1" dirty="0">
                          <a:solidFill>
                            <a:srgbClr val="666666"/>
                          </a:solidFill>
                          <a:latin typeface="Verdana"/>
                        </a:rPr>
                      </a:br>
                      <a:r>
                        <a:rPr lang="en-IN" sz="1600" b="1" dirty="0">
                          <a:solidFill>
                            <a:srgbClr val="666666"/>
                          </a:solidFill>
                          <a:latin typeface="Verdana"/>
                        </a:rPr>
                        <a:t>Theatre, Installation, Video, 1997</a:t>
                      </a:r>
                    </a:p>
                  </a:txBody>
                  <a:tcPr marL="0" marR="0" marT="0" marB="0" anchor="b">
                    <a:lnL>
                      <a:noFill/>
                    </a:lnL>
                    <a:lnR>
                      <a:noFill/>
                    </a:lnR>
                    <a:lnT>
                      <a:noFill/>
                    </a:lnT>
                    <a:lnB>
                      <a:noFill/>
                    </a:lnB>
                    <a:solidFill>
                      <a:srgbClr val="000000"/>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installations</a:t>
            </a:r>
            <a:endParaRPr lang="en-IN" dirty="0"/>
          </a:p>
        </p:txBody>
      </p:sp>
      <p:sp>
        <p:nvSpPr>
          <p:cNvPr id="3" name="Content Placeholder 2"/>
          <p:cNvSpPr>
            <a:spLocks noGrp="1"/>
          </p:cNvSpPr>
          <p:nvPr>
            <p:ph idx="1"/>
          </p:nvPr>
        </p:nvSpPr>
        <p:spPr/>
        <p:txBody>
          <a:bodyPr>
            <a:normAutofit/>
          </a:bodyPr>
          <a:lstStyle/>
          <a:p>
            <a:r>
              <a:rPr lang="en-IN" sz="1800" dirty="0" err="1"/>
              <a:t>Medea</a:t>
            </a:r>
            <a:r>
              <a:rPr lang="en-IN" sz="1800" dirty="0"/>
              <a:t> installation</a:t>
            </a:r>
            <a:r>
              <a:rPr lang="en-IN" sz="1800" b="1" dirty="0"/>
              <a:t> </a:t>
            </a:r>
            <a:r>
              <a:rPr lang="en-IN" sz="1800" dirty="0" smtClean="0"/>
              <a:t/>
            </a:r>
            <a:br>
              <a:rPr lang="en-IN" sz="1800" dirty="0" smtClean="0"/>
            </a:br>
            <a:r>
              <a:rPr lang="en-IN" sz="1800" b="1" dirty="0"/>
              <a:t>Paintings, Installation, Books, Theatre, Video 1991 </a:t>
            </a:r>
            <a:r>
              <a:rPr lang="en-IN" sz="1800" b="1" dirty="0" smtClean="0"/>
              <a:t>– 1996</a:t>
            </a:r>
          </a:p>
          <a:p>
            <a:endParaRPr lang="en-IN" sz="1800" dirty="0"/>
          </a:p>
        </p:txBody>
      </p:sp>
      <p:pic>
        <p:nvPicPr>
          <p:cNvPr id="4" name="Picture 3" descr="medea1.jpg"/>
          <p:cNvPicPr>
            <a:picLocks noChangeAspect="1"/>
          </p:cNvPicPr>
          <p:nvPr/>
        </p:nvPicPr>
        <p:blipFill>
          <a:blip r:embed="rId2"/>
          <a:stretch>
            <a:fillRect/>
          </a:stretch>
        </p:blipFill>
        <p:spPr>
          <a:xfrm>
            <a:off x="857224" y="2357430"/>
            <a:ext cx="6115050" cy="3648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89</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NALANI MALANI</vt:lpstr>
      <vt:lpstr>ABOUT NALANI MALANI</vt:lpstr>
      <vt:lpstr>INSPIRATION</vt:lpstr>
      <vt:lpstr>paintings</vt:lpstr>
      <vt:lpstr>Slide 5</vt:lpstr>
      <vt:lpstr>videos</vt:lpstr>
      <vt:lpstr>installations</vt:lpstr>
      <vt:lpstr>installations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NALANI MALANI</dc:title>
  <dc:creator>smart</dc:creator>
  <cp:lastModifiedBy>smart</cp:lastModifiedBy>
  <cp:revision>2</cp:revision>
  <dcterms:created xsi:type="dcterms:W3CDTF">2014-04-17T16:24:12Z</dcterms:created>
  <dcterms:modified xsi:type="dcterms:W3CDTF">2014-04-17T16:41:48Z</dcterms:modified>
</cp:coreProperties>
</file>